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053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Introducción a la Arquitectura Jerárquica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arquitectura jerárquica es un modelo de organización que divide un sistema complejo en niveles de abstracción, donde cada nivel gestiona una parte específica del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298"/>
            <a:ext cx="102669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Principios de la Arquitectura Jerárquica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modularidad, la encapsulación y la abstracción son principios fundamentales que sustentan la arquitectura jerárquica. Cada nivel funciona de manera independiente, encapsulando su lógica y exponiendo una interfaz simple a otros niveles.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Modularidad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sistema se divide en módulos independientes que interactúan a través de interfaces bien definidas.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Encapsulación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detalles internos de un módulo son ocultados a otros niveles, mostrando solo la información esencial.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Abstracción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niveles superiores interactúan con los inferiores a través de interfaces abstractas, sin necesidad de conocer la implementación detallada.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46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" y="2714744"/>
            <a:ext cx="7538799" cy="55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spc="-105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Niveles de la Arquitectura Jerárquica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2935" y="3537823"/>
            <a:ext cx="13384530" cy="569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sistema jerárquico suele constar de varios niveles, cada uno con una función específica. Los niveles superiores suelen ser más abstractos y se encargan de la toma de decisiones y la coordinación general.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878443" y="4307562"/>
            <a:ext cx="22860" cy="3431857"/>
          </a:xfrm>
          <a:prstGeom prst="roundRect">
            <a:avLst>
              <a:gd name="adj" fmla="val 327003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1067217" y="4696420"/>
            <a:ext cx="622935" cy="22860"/>
          </a:xfrm>
          <a:prstGeom prst="roundRect">
            <a:avLst>
              <a:gd name="adj" fmla="val 327003"/>
            </a:avLst>
          </a:prstGeom>
          <a:solidFill>
            <a:srgbClr val="2A1999"/>
          </a:solidFill>
          <a:ln/>
        </p:spPr>
      </p:sp>
      <p:sp>
        <p:nvSpPr>
          <p:cNvPr id="7" name="Shape 4"/>
          <p:cNvSpPr/>
          <p:nvPr/>
        </p:nvSpPr>
        <p:spPr>
          <a:xfrm>
            <a:off x="689670" y="4507706"/>
            <a:ext cx="400407" cy="40040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6355" y="4574381"/>
            <a:ext cx="107037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spc="-6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868686" y="4485442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spc="-5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Nivel Superior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868686" y="4870252"/>
            <a:ext cx="1213877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Gestiona la estrategia general y la toma de decisiones de alto nivel.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67217" y="5899666"/>
            <a:ext cx="622935" cy="22860"/>
          </a:xfrm>
          <a:prstGeom prst="roundRect">
            <a:avLst>
              <a:gd name="adj" fmla="val 327003"/>
            </a:avLst>
          </a:prstGeom>
          <a:solidFill>
            <a:srgbClr val="2A1999"/>
          </a:solidFill>
          <a:ln/>
        </p:spPr>
      </p:sp>
      <p:sp>
        <p:nvSpPr>
          <p:cNvPr id="12" name="Shape 9"/>
          <p:cNvSpPr/>
          <p:nvPr/>
        </p:nvSpPr>
        <p:spPr>
          <a:xfrm>
            <a:off x="689670" y="5710952"/>
            <a:ext cx="400407" cy="40040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9804" y="5777627"/>
            <a:ext cx="16013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spc="-6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868686" y="5688687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spc="-5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Nivel Intermedio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868686" y="6073497"/>
            <a:ext cx="1213877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 las operaciones y gestiona la comunicación entre los niveles inferiores.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67217" y="7102912"/>
            <a:ext cx="622935" cy="22860"/>
          </a:xfrm>
          <a:prstGeom prst="roundRect">
            <a:avLst>
              <a:gd name="adj" fmla="val 327003"/>
            </a:avLst>
          </a:prstGeom>
          <a:solidFill>
            <a:srgbClr val="2A1999"/>
          </a:solidFill>
          <a:ln/>
        </p:spPr>
      </p:sp>
      <p:sp>
        <p:nvSpPr>
          <p:cNvPr id="17" name="Shape 14"/>
          <p:cNvSpPr/>
          <p:nvPr/>
        </p:nvSpPr>
        <p:spPr>
          <a:xfrm>
            <a:off x="689670" y="6914198"/>
            <a:ext cx="400407" cy="400407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07660" y="6980872"/>
            <a:ext cx="16430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spc="-6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868686" y="6891933"/>
            <a:ext cx="2224683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spc="-5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Nivel Inferior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868686" y="7276743"/>
            <a:ext cx="1213877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Realiza las tareas específicas y proporciona los datos básicos al sistema.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702" y="562570"/>
            <a:ext cx="7747397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spc="-11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 de la Arquitectura Jerárquica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4702" y="2108597"/>
            <a:ext cx="7747397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arquitectura jerárquica ofrece varias ventajas, incluyendo una mayor modularidad, reducción de la complejidad, y facilidad de mantenimiento.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4702" y="3195876"/>
            <a:ext cx="448866" cy="44886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49008" y="3270647"/>
            <a:ext cx="120134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832997" y="3195876"/>
            <a:ext cx="249400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Modularidad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832997" y="3627239"/>
            <a:ext cx="3125748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la creación de componentes reutilizables que se pueden combinar para formar sistemas más complejos.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8174" y="3195876"/>
            <a:ext cx="448866" cy="44886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92834" y="3270647"/>
            <a:ext cx="179546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0806470" y="3195876"/>
            <a:ext cx="257960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Complejidad Reducida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806470" y="3627239"/>
            <a:ext cx="3125748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 un sistema complejo en partes más pequeñas y manejables, facilitando el diseño, desarrollo y comprensión.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4702" y="5327928"/>
            <a:ext cx="448866" cy="44886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6980" y="5402699"/>
            <a:ext cx="184190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6832997" y="5327928"/>
            <a:ext cx="3125748" cy="62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Mantenimiento Simplificado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832997" y="6070997"/>
            <a:ext cx="3125748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cambios realizados en un nivel no afectan a los demás, lo que reduce el riesgo de errores y facilita las actualizaciones.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0158174" y="5327928"/>
            <a:ext cx="448866" cy="448866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85809" y="5402699"/>
            <a:ext cx="193477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10806470" y="5327928"/>
            <a:ext cx="3125748" cy="62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5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Reutilización de Componentes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10806470" y="6070997"/>
            <a:ext cx="3125748" cy="159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el uso de componentes previamente desarrollados, acelerando el proceso de desarrollo y reduciendo los costes.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661392"/>
            <a:ext cx="7770019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spc="-11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Desafíos de la Arquitectura Jerárquica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6991" y="2182654"/>
            <a:ext cx="7770019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arquitectura jerárquica presenta desafíos como la dificultad para implementar cambios en varios niveles, la complejidad de la comunicación entre niveles, y el riesgo de cuellos de botella en el nivel intermedio.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6991" y="3345656"/>
            <a:ext cx="7770019" cy="4222433"/>
          </a:xfrm>
          <a:prstGeom prst="roundRect">
            <a:avLst>
              <a:gd name="adj" fmla="val 19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4611" y="3353276"/>
            <a:ext cx="7754779" cy="11930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90826" y="3478649"/>
            <a:ext cx="348114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Dificultad para Implementar Cambios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772025" y="3478649"/>
            <a:ext cx="3481149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cambios en un nivel pueden afectar a otros niveles, lo que complica el proceso de actualización.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94611" y="4546283"/>
            <a:ext cx="7754779" cy="15070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90826" y="4671655"/>
            <a:ext cx="348114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Complejidad de la Comunicación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772025" y="4671655"/>
            <a:ext cx="3481149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comunicación entre niveles puede ser compleja y generar cuellos de botella, afectando la eficiencia del sistema.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94611" y="6053376"/>
            <a:ext cx="7754779" cy="15070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890826" y="6178748"/>
            <a:ext cx="348114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Riesgo de Cuellos de Botella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772025" y="6178748"/>
            <a:ext cx="3481149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nivel intermedio puede convertirse en un punto de restricción, afectando el rendimiento y la escalabilidad del sistema.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440" y="540663"/>
            <a:ext cx="7813119" cy="1188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spc="-1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Ejemplos de Arquitectura Jerárquica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5440" y="2014061"/>
            <a:ext cx="7813119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redes informáticas, los sistemas operativos, las bases de datos y las aplicaciones de software son ejemplos comunes de arquitecturas jerárquicas.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40" y="2836307"/>
            <a:ext cx="475298" cy="4752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5440" y="3501628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 Informáticas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65440" y="3912751"/>
            <a:ext cx="3763923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redes informáticas suelen utilizar una arquitectura jerárquica para organizar los dispositivos y la comunicación.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518" y="2836307"/>
            <a:ext cx="475298" cy="47529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14518" y="3501628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Operativos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4714518" y="3912751"/>
            <a:ext cx="3764042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sistemas operativos utilizan una estructura jerárquica para gestionar los recursos y la ejecución de procesos.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40" y="5395674"/>
            <a:ext cx="475298" cy="47529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65440" y="6060996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Bases de Datos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65440" y="6472118"/>
            <a:ext cx="3763923" cy="1216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bases de datos se basan en una arquitectura jerárquica para organizar la información y proporcionar acceso eficiente.</a:t>
            </a:r>
            <a:endParaRPr lang="en-US" sz="14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518" y="5395674"/>
            <a:ext cx="475298" cy="47529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14518" y="6060996"/>
            <a:ext cx="2791778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Aplicaciones de Software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4714518" y="6472118"/>
            <a:ext cx="3764042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aplicaciones de software utilizan una arquitectura jerárquica para modularizar las funcionalidades y facilitar el desarrollo.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745" y="524351"/>
            <a:ext cx="7809309" cy="119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spc="-11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la Arquitectura Jerárquica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3745" y="2002155"/>
            <a:ext cx="7809309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implementación de una arquitectura jerárquica requiere un diseño cuidadoso, considerando los niveles de abstracción, la comunicación entre niveles y la asignación de responsabilidades.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45" y="3132058"/>
            <a:ext cx="953453" cy="15255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93186" y="3322677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 de Niveles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393186" y="3734872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Definir los niveles de abstracción y sus funciones específicas.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45" y="4657606"/>
            <a:ext cx="953453" cy="15255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93186" y="4848225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de Interfaces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393186" y="5260419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Definir las interfaces de comunicación entre niveles.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745" y="6183154"/>
            <a:ext cx="953453" cy="15255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93186" y="6373773"/>
            <a:ext cx="311146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Módulos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393186" y="6785967"/>
            <a:ext cx="6569869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los módulos de cada nivel, siguiendo los principios de encapsulación y abstracción.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3339703"/>
            <a:ext cx="9577507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129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Conclusión y Consideraciones Finales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6167" y="4352211"/>
            <a:ext cx="1309806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arquitectura jerárquica es una poderosa herramienta para gestionar la complejidad en sistemas complejos. Sin embargo, es importante considerar los desafíos y elegir la mejor implementación para cada caso particular.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6167" y="5298996"/>
            <a:ext cx="4220170" cy="2327315"/>
          </a:xfrm>
          <a:prstGeom prst="roundRect">
            <a:avLst>
              <a:gd name="adj" fmla="val 395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2624" y="552545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92624" y="5998726"/>
            <a:ext cx="3767257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Modularidad, reducción de complejidad, facilidad de mantenimiento.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5174" y="5298996"/>
            <a:ext cx="4220170" cy="2327315"/>
          </a:xfrm>
          <a:prstGeom prst="roundRect">
            <a:avLst>
              <a:gd name="adj" fmla="val 395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31631" y="552545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Desafíos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31631" y="5998726"/>
            <a:ext cx="3767257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Dificultad para implementar cambios, complejidad de la comunicación, riesgo de cuellos de botella.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4182" y="5298996"/>
            <a:ext cx="4220170" cy="2327315"/>
          </a:xfrm>
          <a:prstGeom prst="roundRect">
            <a:avLst>
              <a:gd name="adj" fmla="val 395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0638" y="552545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Consideraciones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70638" y="5998726"/>
            <a:ext cx="3767257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Definir niveles de abstracción, diseñar interfaces, asignar responsabilidades, elegir la implementación adecuada.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2024-09-02T20:05:30Z</dcterms:created>
  <dcterms:modified xsi:type="dcterms:W3CDTF">2024-09-02T20:05:30Z</dcterms:modified>
</cp:coreProperties>
</file>